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aQg5xDXJH7LO7VsP9zeewJgRd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91a096f8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9391a096f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437f33fc6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9437f33fc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437f33fc6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9437f33fc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437f33fc6_1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437f33fc6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37f33fc6_1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37f33fc6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omputer&#10;&#10;Description automatically generated" id="11" name="Google Shape;11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330" y="-43882"/>
            <a:ext cx="12328072" cy="69345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4944684" y="291366"/>
            <a:ext cx="45348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Refresher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250" y="1122363"/>
            <a:ext cx="5446858" cy="543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4468837" y="258118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Leaving annotations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049475" y="1356450"/>
            <a:ext cx="7515300" cy="46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order to provide better customer service we need to leave notes on 2 different systems which are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IDA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Remedy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accounts do we leave notes on?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the accounts that we access.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6313226" y="135374"/>
            <a:ext cx="23268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3133550" y="992700"/>
            <a:ext cx="3458100" cy="14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are the register of everything you  did on the account.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7077300" y="2887450"/>
            <a:ext cx="3671100" cy="14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help other agents have an idea of what is going on on the account.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133550" y="5305750"/>
            <a:ext cx="3671100" cy="14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are a requirement from Altice directly.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613" y="-161875"/>
            <a:ext cx="3540025" cy="35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1725" y="1507750"/>
            <a:ext cx="3942250" cy="331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b="13508" l="41984" r="13997" t="15620"/>
          <a:stretch/>
        </p:blipFill>
        <p:spPr>
          <a:xfrm>
            <a:off x="3231775" y="3671551"/>
            <a:ext cx="3179700" cy="3760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391a096f8_0_57"/>
          <p:cNvSpPr txBox="1"/>
          <p:nvPr/>
        </p:nvSpPr>
        <p:spPr>
          <a:xfrm>
            <a:off x="5498801" y="823900"/>
            <a:ext cx="4024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r>
              <a:rPr b="1" lang="en-US" sz="3959">
                <a:solidFill>
                  <a:srgbClr val="FFFFFF"/>
                </a:solidFill>
              </a:rPr>
              <a:t>IDA</a:t>
            </a:r>
            <a:endParaRPr b="1" i="0" sz="395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9391a096f8_0_57"/>
          <p:cNvSpPr/>
          <p:nvPr/>
        </p:nvSpPr>
        <p:spPr>
          <a:xfrm>
            <a:off x="72175" y="1770400"/>
            <a:ext cx="21501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At the end of the chat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1.Make sure you click on</a:t>
            </a:r>
            <a:b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Call Wrap 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9391a096f8_0_57"/>
          <p:cNvPicPr preferRelativeResize="0"/>
          <p:nvPr/>
        </p:nvPicPr>
        <p:blipFill rotWithShape="1">
          <a:blip r:embed="rId3">
            <a:alphaModFix/>
          </a:blip>
          <a:srcRect b="0" l="0" r="0" t="16422"/>
          <a:stretch/>
        </p:blipFill>
        <p:spPr>
          <a:xfrm>
            <a:off x="1044775" y="4032450"/>
            <a:ext cx="11323800" cy="28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9391a096f8_0_57"/>
          <p:cNvSpPr/>
          <p:nvPr/>
        </p:nvSpPr>
        <p:spPr>
          <a:xfrm>
            <a:off x="10349927" y="4483300"/>
            <a:ext cx="1445148" cy="1128600"/>
          </a:xfrm>
          <a:prstGeom prst="cloud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9391a096f8_0_57"/>
          <p:cNvSpPr/>
          <p:nvPr/>
        </p:nvSpPr>
        <p:spPr>
          <a:xfrm rot="974639">
            <a:off x="3002283" y="2251652"/>
            <a:ext cx="4238400" cy="11286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437f33fc6_1_15"/>
          <p:cNvSpPr txBox="1"/>
          <p:nvPr/>
        </p:nvSpPr>
        <p:spPr>
          <a:xfrm>
            <a:off x="1775451" y="0"/>
            <a:ext cx="4024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Font typeface="Arial"/>
              <a:buNone/>
            </a:pPr>
            <a:r>
              <a:rPr b="1" lang="en-US" sz="3959">
                <a:solidFill>
                  <a:srgbClr val="FFFFFF"/>
                </a:solidFill>
              </a:rPr>
              <a:t>IDA</a:t>
            </a:r>
            <a:endParaRPr b="1" i="0" sz="395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9437f33fc6_1_15"/>
          <p:cNvSpPr/>
          <p:nvPr/>
        </p:nvSpPr>
        <p:spPr>
          <a:xfrm>
            <a:off x="72175" y="1770400"/>
            <a:ext cx="2135400" cy="4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2. Make sure you change from 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phone call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to l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ive chat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and select the topic of the call. As you open tabs in IDA it saves the activity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9437f33fc6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775" y="735825"/>
            <a:ext cx="7104599" cy="624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9437f33fc6_1_15"/>
          <p:cNvSpPr/>
          <p:nvPr/>
        </p:nvSpPr>
        <p:spPr>
          <a:xfrm>
            <a:off x="3521352" y="1083725"/>
            <a:ext cx="1445148" cy="1128600"/>
          </a:xfrm>
          <a:prstGeom prst="cloud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9437f33fc6_1_15"/>
          <p:cNvSpPr/>
          <p:nvPr/>
        </p:nvSpPr>
        <p:spPr>
          <a:xfrm>
            <a:off x="5799949" y="632800"/>
            <a:ext cx="1992168" cy="1648296"/>
          </a:xfrm>
          <a:prstGeom prst="cloud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9437f33fc6_1_15"/>
          <p:cNvSpPr/>
          <p:nvPr/>
        </p:nvSpPr>
        <p:spPr>
          <a:xfrm rot="-1614441">
            <a:off x="2295825" y="2224546"/>
            <a:ext cx="1280082" cy="150119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437f33fc6_1_37"/>
          <p:cNvSpPr/>
          <p:nvPr/>
        </p:nvSpPr>
        <p:spPr>
          <a:xfrm>
            <a:off x="72175" y="1770400"/>
            <a:ext cx="2135400" cy="4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3. Leave your notes. You need to include here a brief description of the problem and the resolution. Along with the conversation ID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9437f33fc6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025" y="0"/>
            <a:ext cx="8371450" cy="73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9437f33fc6_1_37"/>
          <p:cNvSpPr/>
          <p:nvPr/>
        </p:nvSpPr>
        <p:spPr>
          <a:xfrm>
            <a:off x="3252400" y="779975"/>
            <a:ext cx="1353900" cy="397200"/>
          </a:xfrm>
          <a:prstGeom prst="rect">
            <a:avLst/>
          </a:prstGeom>
          <a:noFill/>
          <a:ln cap="flat" cmpd="sng" w="7620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9437f33fc6_1_37"/>
          <p:cNvSpPr/>
          <p:nvPr/>
        </p:nvSpPr>
        <p:spPr>
          <a:xfrm>
            <a:off x="5950800" y="667475"/>
            <a:ext cx="5248800" cy="980700"/>
          </a:xfrm>
          <a:prstGeom prst="rect">
            <a:avLst/>
          </a:prstGeom>
          <a:noFill/>
          <a:ln cap="flat" cmpd="sng" w="7620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9437f33fc6_1_37"/>
          <p:cNvSpPr/>
          <p:nvPr/>
        </p:nvSpPr>
        <p:spPr>
          <a:xfrm>
            <a:off x="3252400" y="2894925"/>
            <a:ext cx="6862200" cy="754800"/>
          </a:xfrm>
          <a:prstGeom prst="rect">
            <a:avLst/>
          </a:prstGeom>
          <a:noFill/>
          <a:ln cap="flat" cmpd="sng" w="7620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9437f33fc6_1_37"/>
          <p:cNvSpPr/>
          <p:nvPr/>
        </p:nvSpPr>
        <p:spPr>
          <a:xfrm>
            <a:off x="3137150" y="5755200"/>
            <a:ext cx="8371500" cy="980700"/>
          </a:xfrm>
          <a:prstGeom prst="rect">
            <a:avLst/>
          </a:prstGeom>
          <a:noFill/>
          <a:ln cap="flat" cmpd="sng" w="7620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9437f33fc6_1_60"/>
          <p:cNvPicPr preferRelativeResize="0"/>
          <p:nvPr/>
        </p:nvPicPr>
        <p:blipFill rotWithShape="1">
          <a:blip r:embed="rId3">
            <a:alphaModFix/>
          </a:blip>
          <a:srcRect b="22503" l="17628" r="9527" t="11849"/>
          <a:stretch/>
        </p:blipFill>
        <p:spPr>
          <a:xfrm>
            <a:off x="2287650" y="1696675"/>
            <a:ext cx="10133276" cy="499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9437f33fc6_1_60"/>
          <p:cNvSpPr txBox="1"/>
          <p:nvPr>
            <p:ph type="title"/>
          </p:nvPr>
        </p:nvSpPr>
        <p:spPr>
          <a:xfrm>
            <a:off x="0" y="2013400"/>
            <a:ext cx="2899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Layout</a:t>
            </a:r>
            <a:endParaRPr/>
          </a:p>
        </p:txBody>
      </p:sp>
      <p:pic>
        <p:nvPicPr>
          <p:cNvPr id="139" name="Google Shape;139;g9437f33fc6_1_60"/>
          <p:cNvPicPr preferRelativeResize="0"/>
          <p:nvPr/>
        </p:nvPicPr>
        <p:blipFill rotWithShape="1">
          <a:blip r:embed="rId4">
            <a:alphaModFix/>
          </a:blip>
          <a:srcRect b="5201" l="9495" r="10170" t="6185"/>
          <a:stretch/>
        </p:blipFill>
        <p:spPr>
          <a:xfrm>
            <a:off x="2722600" y="546125"/>
            <a:ext cx="9292800" cy="57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9437f33fc6_1_60"/>
          <p:cNvPicPr preferRelativeResize="0"/>
          <p:nvPr/>
        </p:nvPicPr>
        <p:blipFill rotWithShape="1">
          <a:blip r:embed="rId5">
            <a:alphaModFix/>
          </a:blip>
          <a:srcRect b="5806" l="10008" r="9598" t="6211"/>
          <a:stretch/>
        </p:blipFill>
        <p:spPr>
          <a:xfrm>
            <a:off x="2546000" y="412063"/>
            <a:ext cx="9801348" cy="60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9437f33fc6_1_60"/>
          <p:cNvPicPr preferRelativeResize="0"/>
          <p:nvPr/>
        </p:nvPicPr>
        <p:blipFill rotWithShape="1">
          <a:blip r:embed="rId6">
            <a:alphaModFix/>
          </a:blip>
          <a:srcRect b="6528" l="9366" r="9398" t="6995"/>
          <a:stretch/>
        </p:blipFill>
        <p:spPr>
          <a:xfrm>
            <a:off x="2416825" y="463588"/>
            <a:ext cx="9904348" cy="593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9437f33fc6_1_60"/>
          <p:cNvPicPr preferRelativeResize="0"/>
          <p:nvPr/>
        </p:nvPicPr>
        <p:blipFill rotWithShape="1">
          <a:blip r:embed="rId7">
            <a:alphaModFix/>
          </a:blip>
          <a:srcRect b="6814" l="9082" r="9683" t="6702"/>
          <a:stretch/>
        </p:blipFill>
        <p:spPr>
          <a:xfrm>
            <a:off x="2287650" y="546125"/>
            <a:ext cx="9904348" cy="59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9437f33fc6_1_60"/>
          <p:cNvPicPr preferRelativeResize="0"/>
          <p:nvPr/>
        </p:nvPicPr>
        <p:blipFill rotWithShape="1">
          <a:blip r:embed="rId8">
            <a:alphaModFix/>
          </a:blip>
          <a:srcRect b="6009" l="9520" r="9244" t="6009"/>
          <a:stretch/>
        </p:blipFill>
        <p:spPr>
          <a:xfrm>
            <a:off x="2416825" y="494600"/>
            <a:ext cx="9904348" cy="60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9437f33fc6_1_60"/>
          <p:cNvPicPr preferRelativeResize="0"/>
          <p:nvPr/>
        </p:nvPicPr>
        <p:blipFill rotWithShape="1">
          <a:blip r:embed="rId9">
            <a:alphaModFix/>
          </a:blip>
          <a:srcRect b="8259" l="10201" r="9405" t="5258"/>
          <a:stretch/>
        </p:blipFill>
        <p:spPr>
          <a:xfrm>
            <a:off x="2143250" y="427588"/>
            <a:ext cx="10193148" cy="616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9437f33fc6_1_60"/>
          <p:cNvPicPr preferRelativeResize="0"/>
          <p:nvPr/>
        </p:nvPicPr>
        <p:blipFill rotWithShape="1">
          <a:blip r:embed="rId10">
            <a:alphaModFix/>
          </a:blip>
          <a:srcRect b="4068" l="9550" r="10057" t="6317"/>
          <a:stretch/>
        </p:blipFill>
        <p:spPr>
          <a:xfrm>
            <a:off x="2173188" y="546113"/>
            <a:ext cx="10133276" cy="60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9437f33fc6_1_60"/>
          <p:cNvPicPr preferRelativeResize="0"/>
          <p:nvPr/>
        </p:nvPicPr>
        <p:blipFill rotWithShape="1">
          <a:blip r:embed="rId11">
            <a:alphaModFix/>
          </a:blip>
          <a:srcRect b="6695" l="9759" r="9848" t="5322"/>
          <a:stretch/>
        </p:blipFill>
        <p:spPr>
          <a:xfrm>
            <a:off x="2287650" y="494600"/>
            <a:ext cx="9982024" cy="60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9437f33fc6_1_60"/>
          <p:cNvPicPr preferRelativeResize="0"/>
          <p:nvPr/>
        </p:nvPicPr>
        <p:blipFill rotWithShape="1">
          <a:blip r:embed="rId12">
            <a:alphaModFix/>
          </a:blip>
          <a:srcRect b="5063" l="10121" r="9486" t="5794"/>
          <a:stretch/>
        </p:blipFill>
        <p:spPr>
          <a:xfrm>
            <a:off x="2221787" y="433234"/>
            <a:ext cx="10036076" cy="625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9437f33fc6_1_60"/>
          <p:cNvSpPr/>
          <p:nvPr/>
        </p:nvSpPr>
        <p:spPr>
          <a:xfrm>
            <a:off x="7799875" y="5047850"/>
            <a:ext cx="3988200" cy="94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9437f33fc6_1_60"/>
          <p:cNvPicPr preferRelativeResize="0"/>
          <p:nvPr/>
        </p:nvPicPr>
        <p:blipFill rotWithShape="1">
          <a:blip r:embed="rId13">
            <a:alphaModFix/>
          </a:blip>
          <a:srcRect b="5342" l="9912" r="9695" t="4721"/>
          <a:stretch/>
        </p:blipFill>
        <p:spPr>
          <a:xfrm>
            <a:off x="2143250" y="398400"/>
            <a:ext cx="10036100" cy="63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9437f33fc6_1_60"/>
          <p:cNvSpPr/>
          <p:nvPr/>
        </p:nvSpPr>
        <p:spPr>
          <a:xfrm>
            <a:off x="8830050" y="3635025"/>
            <a:ext cx="2001600" cy="67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Life session ID</a:t>
            </a:r>
            <a:br>
              <a:rPr lang="en-US"/>
            </a:br>
            <a:r>
              <a:rPr lang="en-US"/>
              <a:t>Here you MUST paste the conversation ID</a:t>
            </a:r>
            <a:endParaRPr/>
          </a:p>
        </p:txBody>
      </p:sp>
      <p:sp>
        <p:nvSpPr>
          <p:cNvPr id="151" name="Google Shape;151;g9437f33fc6_1_60"/>
          <p:cNvSpPr/>
          <p:nvPr/>
        </p:nvSpPr>
        <p:spPr>
          <a:xfrm>
            <a:off x="10665275" y="3164100"/>
            <a:ext cx="1604400" cy="529800"/>
          </a:xfrm>
          <a:prstGeom prst="donut">
            <a:avLst>
              <a:gd fmla="val 25000" name="adj"/>
            </a:avLst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9437f33fc6_1_81"/>
          <p:cNvPicPr preferRelativeResize="0"/>
          <p:nvPr/>
        </p:nvPicPr>
        <p:blipFill rotWithShape="1">
          <a:blip r:embed="rId3">
            <a:alphaModFix/>
          </a:blip>
          <a:srcRect b="14293" l="23224" r="1394" t="25294"/>
          <a:stretch/>
        </p:blipFill>
        <p:spPr>
          <a:xfrm>
            <a:off x="2178075" y="780000"/>
            <a:ext cx="12053000" cy="54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9437f33fc6_1_81"/>
          <p:cNvPicPr preferRelativeResize="0"/>
          <p:nvPr/>
        </p:nvPicPr>
        <p:blipFill rotWithShape="1">
          <a:blip r:embed="rId4">
            <a:alphaModFix/>
          </a:blip>
          <a:srcRect b="8092" l="18501" r="9312" t="9078"/>
          <a:stretch/>
        </p:blipFill>
        <p:spPr>
          <a:xfrm>
            <a:off x="2281100" y="352525"/>
            <a:ext cx="10078432" cy="65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2020-07-27T14:12:33Z</dcterms:created>
  <dc:creator>Jonathan Jose</dc:creator>
</cp:coreProperties>
</file>